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1941224" y="4846541"/>
            <a:ext cx="4370242" cy="3740367"/>
          </a:xfrm>
          <a:custGeom>
            <a:avLst/>
            <a:gdLst/>
            <a:ahLst/>
            <a:cxnLst/>
            <a:rect l="l" t="t" r="r" b="b"/>
            <a:pathLst>
              <a:path w="4370242" h="3740367">
                <a:moveTo>
                  <a:pt x="0" y="0"/>
                </a:moveTo>
                <a:lnTo>
                  <a:pt x="4370242" y="0"/>
                </a:lnTo>
                <a:lnTo>
                  <a:pt x="4370242" y="3740367"/>
                </a:lnTo>
                <a:lnTo>
                  <a:pt x="0" y="3740367"/>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9: Automating Your Traffic Flow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436728"/>
            <a:ext cx="15939356" cy="69202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Manually posting, emailing, and engaging works at first, but over time it can feel overwhelming. The solution is automation. Automation doesn’t mean you disappear — it means you put systems in place so your traffic flows consistently, even when you’re not online.</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Why Automate?</a:t>
            </a:r>
          </a:p>
          <a:p>
            <a:pPr marL="604519" lvl="1" indent="-302260" algn="l">
              <a:lnSpc>
                <a:spcPts val="3919"/>
              </a:lnSpc>
              <a:buAutoNum type="arabicPeriod"/>
            </a:pPr>
            <a:r>
              <a:rPr lang="en-US" sz="2799" dirty="0">
                <a:solidFill>
                  <a:srgbClr val="FFFFFF"/>
                </a:solidFill>
                <a:latin typeface="Muli"/>
                <a:ea typeface="Muli"/>
                <a:cs typeface="Muli"/>
                <a:sym typeface="Muli"/>
              </a:rPr>
              <a:t>Consistency. Automation keeps your content and messages going out regularly.</a:t>
            </a:r>
          </a:p>
          <a:p>
            <a:pPr marL="604519" lvl="1" indent="-302260" algn="l">
              <a:lnSpc>
                <a:spcPts val="3919"/>
              </a:lnSpc>
              <a:buAutoNum type="arabicPeriod"/>
            </a:pPr>
            <a:r>
              <a:rPr lang="en-US" sz="2799" dirty="0">
                <a:solidFill>
                  <a:srgbClr val="FFFFFF"/>
                </a:solidFill>
                <a:latin typeface="Muli"/>
                <a:ea typeface="Muli"/>
                <a:cs typeface="Muli"/>
                <a:sym typeface="Muli"/>
              </a:rPr>
              <a:t>Time freedom. You can focus on growth instead of daily tasks.</a:t>
            </a:r>
          </a:p>
          <a:p>
            <a:pPr marL="604519" lvl="1" indent="-302260" algn="l">
              <a:lnSpc>
                <a:spcPts val="3919"/>
              </a:lnSpc>
              <a:buAutoNum type="arabicPeriod"/>
            </a:pPr>
            <a:r>
              <a:rPr lang="en-US" sz="2799" dirty="0">
                <a:solidFill>
                  <a:srgbClr val="FFFFFF"/>
                </a:solidFill>
                <a:latin typeface="Muli"/>
                <a:ea typeface="Muli"/>
                <a:cs typeface="Muli"/>
                <a:sym typeface="Muli"/>
              </a:rPr>
              <a:t>Scalability. Systems let you reach more people without extra effort.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Step 1: Automate Content Distribution</a:t>
            </a:r>
          </a:p>
          <a:p>
            <a:pPr algn="l">
              <a:lnSpc>
                <a:spcPts val="3919"/>
              </a:lnSpc>
            </a:pPr>
            <a:r>
              <a:rPr lang="en-US" sz="2799" dirty="0">
                <a:solidFill>
                  <a:srgbClr val="FFFFFF"/>
                </a:solidFill>
                <a:latin typeface="Muli"/>
                <a:ea typeface="Muli"/>
                <a:cs typeface="Muli"/>
                <a:sym typeface="Muli"/>
              </a:rPr>
              <a:t>Use scheduling tools like Buffer, Later, or native platform schedulers to plan posts in advance. One focused session can create and schedule content for the week, freeing you from daily posting.</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500"/>
                                        <p:tgtEl>
                                          <p:spTgt spid="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500"/>
                                        <p:tgtEl>
                                          <p:spTgt spid="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500"/>
                                        <p:tgtEl>
                                          <p:spTgt spid="7">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7" end="7"/>
                                            </p:txEl>
                                          </p:spTgt>
                                        </p:tgtEl>
                                        <p:attrNameLst>
                                          <p:attrName>style.visibility</p:attrName>
                                        </p:attrNameLst>
                                      </p:cBhvr>
                                      <p:to>
                                        <p:strVal val="visible"/>
                                      </p:to>
                                    </p:set>
                                    <p:animEffect transition="in" filter="fade">
                                      <p:cBhvr>
                                        <p:cTn id="26" dur="500"/>
                                        <p:tgtEl>
                                          <p:spTgt spid="7">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xEl>
                                              <p:pRg st="8" end="8"/>
                                            </p:txEl>
                                          </p:spTgt>
                                        </p:tgtEl>
                                        <p:attrNameLst>
                                          <p:attrName>style.visibility</p:attrName>
                                        </p:attrNameLst>
                                      </p:cBhvr>
                                      <p:to>
                                        <p:strVal val="visible"/>
                                      </p:to>
                                    </p:set>
                                    <p:animEffect transition="in" filter="fade">
                                      <p:cBhvr>
                                        <p:cTn id="31"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588492"/>
            <a:ext cx="16125715" cy="69202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Step 2: Automate Email Sequences</a:t>
            </a:r>
          </a:p>
          <a:p>
            <a:pPr algn="l">
              <a:lnSpc>
                <a:spcPts val="3919"/>
              </a:lnSpc>
            </a:pPr>
            <a:r>
              <a:rPr lang="en-US" sz="2799" dirty="0">
                <a:solidFill>
                  <a:srgbClr val="000000"/>
                </a:solidFill>
                <a:latin typeface="Muli"/>
                <a:ea typeface="Muli"/>
                <a:cs typeface="Muli"/>
                <a:sym typeface="Muli"/>
              </a:rPr>
              <a:t>Set up automatic emails for new subscribers. When someone downloads your lead magnet, they receive a pre-written sequence that delivers value and introduces your offer. Write it once, and it works for every subscriber.</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Step 3: Repurpose Content Automatically</a:t>
            </a:r>
          </a:p>
          <a:p>
            <a:pPr algn="l">
              <a:lnSpc>
                <a:spcPts val="3919"/>
              </a:lnSpc>
            </a:pPr>
            <a:r>
              <a:rPr lang="en-US" sz="2799" dirty="0">
                <a:solidFill>
                  <a:srgbClr val="000000"/>
                </a:solidFill>
                <a:latin typeface="Muli"/>
                <a:ea typeface="Muli"/>
                <a:cs typeface="Muli"/>
                <a:sym typeface="Muli"/>
              </a:rPr>
              <a:t>Use tools or systems to turn one piece of content into multiple formats. A video can become short clips, quotes, or a blog post. Repurposing multiplies reach without extra work.</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Step 4: Focus on Evergreen Content</a:t>
            </a:r>
          </a:p>
          <a:p>
            <a:pPr algn="l">
              <a:lnSpc>
                <a:spcPts val="3919"/>
              </a:lnSpc>
            </a:pPr>
            <a:r>
              <a:rPr lang="en-US" sz="2799" dirty="0">
                <a:solidFill>
                  <a:srgbClr val="000000"/>
                </a:solidFill>
                <a:latin typeface="Muli"/>
                <a:ea typeface="Muli"/>
                <a:cs typeface="Muli"/>
                <a:sym typeface="Muli"/>
              </a:rPr>
              <a:t>Automation isn’t just about tools. It’s also about creating assets that work long term. Blog posts, YouTube videos, and Quora answers can bring in visitors for months or years after you publish them.</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792286"/>
            <a:ext cx="15939356" cy="64249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Step 5: Delegate When Possible</a:t>
            </a:r>
          </a:p>
          <a:p>
            <a:pPr algn="l">
              <a:lnSpc>
                <a:spcPts val="3919"/>
              </a:lnSpc>
            </a:pPr>
            <a:r>
              <a:rPr lang="en-US" sz="2799" dirty="0">
                <a:solidFill>
                  <a:srgbClr val="FFFFFF"/>
                </a:solidFill>
                <a:latin typeface="Muli"/>
                <a:ea typeface="Muli"/>
                <a:cs typeface="Muli"/>
                <a:sym typeface="Muli"/>
              </a:rPr>
              <a:t>Another form of automation is outsourcing repetitive tasks like editing or scheduling. Delegation frees you to focus on high-value activities.</a:t>
            </a:r>
          </a:p>
          <a:p>
            <a:pPr algn="l">
              <a:lnSpc>
                <a:spcPts val="3919"/>
              </a:lnSpc>
            </a:pPr>
            <a:r>
              <a:rPr lang="en-US" sz="2799" dirty="0">
                <a:solidFill>
                  <a:srgbClr val="FFFFFF"/>
                </a:solidFill>
                <a:latin typeface="Muli"/>
                <a:ea typeface="Muli"/>
                <a:cs typeface="Muli"/>
                <a:sym typeface="Muli"/>
              </a:rPr>
              <a:t>The 60-Minute Automation Sprint</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In one hour, you can:</a:t>
            </a:r>
          </a:p>
          <a:p>
            <a:pPr marL="604519" lvl="1" indent="-302260" algn="l">
              <a:lnSpc>
                <a:spcPts val="3919"/>
              </a:lnSpc>
              <a:buFont typeface="Arial"/>
              <a:buChar char="•"/>
            </a:pPr>
            <a:r>
              <a:rPr lang="en-US" sz="2799" dirty="0">
                <a:solidFill>
                  <a:srgbClr val="FFFFFF"/>
                </a:solidFill>
                <a:latin typeface="Muli"/>
                <a:ea typeface="Muli"/>
                <a:cs typeface="Muli"/>
                <a:sym typeface="Muli"/>
              </a:rPr>
              <a:t>20 minutes scheduling posts for the week</a:t>
            </a:r>
          </a:p>
          <a:p>
            <a:pPr marL="604519" lvl="1" indent="-302260" algn="l">
              <a:lnSpc>
                <a:spcPts val="3919"/>
              </a:lnSpc>
              <a:buFont typeface="Arial"/>
              <a:buChar char="•"/>
            </a:pPr>
            <a:r>
              <a:rPr lang="en-US" sz="2799" dirty="0">
                <a:solidFill>
                  <a:srgbClr val="FFFFFF"/>
                </a:solidFill>
                <a:latin typeface="Muli"/>
                <a:ea typeface="Muli"/>
                <a:cs typeface="Muli"/>
                <a:sym typeface="Muli"/>
              </a:rPr>
              <a:t>20 minutes writing or updating automated emails</a:t>
            </a:r>
          </a:p>
          <a:p>
            <a:pPr marL="604519" lvl="1" indent="-302260" algn="l">
              <a:lnSpc>
                <a:spcPts val="3919"/>
              </a:lnSpc>
              <a:buFont typeface="Arial"/>
              <a:buChar char="•"/>
            </a:pPr>
            <a:r>
              <a:rPr lang="en-US" sz="2799" dirty="0">
                <a:solidFill>
                  <a:srgbClr val="FFFFFF"/>
                </a:solidFill>
                <a:latin typeface="Muli"/>
                <a:ea typeface="Muli"/>
                <a:cs typeface="Muli"/>
                <a:sym typeface="Muli"/>
              </a:rPr>
              <a:t>20 minutes setting up a repurposing process or delegating tasks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This small investment of time creates ongoing traffic flow without daily effort.</a:t>
            </a:r>
          </a:p>
          <a:p>
            <a:pPr algn="l">
              <a:lnSpc>
                <a:spcPts val="3919"/>
              </a:lnSpc>
            </a:pPr>
            <a:endParaRPr lang="en-US" sz="2799" dirty="0">
              <a:solidFill>
                <a:srgbClr val="FFFFFF"/>
              </a:solidFill>
              <a:latin typeface="Muli"/>
              <a:ea typeface="Muli"/>
              <a:cs typeface="Muli"/>
              <a:sym typeface="Muli"/>
            </a:endParaRP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Effect transition="in" filter="fade">
                                      <p:cBhvr>
                                        <p:cTn id="25" dur="500"/>
                                        <p:tgtEl>
                                          <p:spTgt spid="7">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500"/>
                                        <p:tgtEl>
                                          <p:spTgt spid="7">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xEl>
                                              <p:pRg st="7" end="7"/>
                                            </p:txEl>
                                          </p:spTgt>
                                        </p:tgtEl>
                                        <p:attrNameLst>
                                          <p:attrName>style.visibility</p:attrName>
                                        </p:attrNameLst>
                                      </p:cBhvr>
                                      <p:to>
                                        <p:strVal val="visible"/>
                                      </p:to>
                                    </p:set>
                                    <p:animEffect transition="in" filter="fade">
                                      <p:cBhvr>
                                        <p:cTn id="31" dur="500"/>
                                        <p:tgtEl>
                                          <p:spTgt spid="7">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fade">
                                      <p:cBhvr>
                                        <p:cTn id="36" dur="500"/>
                                        <p:tgtEl>
                                          <p:spTgt spid="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2416246"/>
            <a:ext cx="16125715" cy="34531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Automation is what transforms traffic from a daily grind into a steady system. By scheduling content, setting up automated emails, repurposing content, focusing on evergreen strategies, and delegating where possible, you build a machine that keeps working while you grow your business.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In the final chapter, we’ll tie everything together with a step-by-step 60-minute traffic action plan you can start today.</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415</Words>
  <Application>Microsoft Office PowerPoint</Application>
  <PresentationFormat>Custom</PresentationFormat>
  <Paragraphs>31</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Muli</vt:lpstr>
      <vt:lpstr>Muli Bold</vt:lpstr>
      <vt:lpstr>Calibri</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9</dc:title>
  <cp:lastModifiedBy>Raj Sidhu</cp:lastModifiedBy>
  <cp:revision>2</cp:revision>
  <dcterms:created xsi:type="dcterms:W3CDTF">2006-08-16T00:00:00Z</dcterms:created>
  <dcterms:modified xsi:type="dcterms:W3CDTF">2025-08-22T09:30:04Z</dcterms:modified>
  <dc:identifier>DAGwyeAx6t0</dc:identifier>
</cp:coreProperties>
</file>